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udio/mpeg" Extension="mp3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Josefin Sans Regular" charset="1" panose="00000500000000000000"/>
      <p:regular r:id="rId10"/>
    </p:embeddedFont>
    <p:embeddedFont>
      <p:font typeface="Josefin Sans Regular Bold" charset="1" panose="00000700000000000000"/>
      <p:regular r:id="rId11"/>
    </p:embeddedFont>
    <p:embeddedFont>
      <p:font typeface="Josefin Sans Regular Italics" charset="1" panose="00000500000000000000"/>
      <p:regular r:id="rId12"/>
    </p:embeddedFont>
    <p:embeddedFont>
      <p:font typeface="Josefin Sans Regular Bold Italics" charset="1" panose="00000700000000000000"/>
      <p:regular r:id="rId13"/>
    </p:embeddedFont>
    <p:embeddedFont>
      <p:font typeface="Poppins" charset="1" panose="00000500000000000000"/>
      <p:regular r:id="rId14"/>
    </p:embeddedFont>
    <p:embeddedFont>
      <p:font typeface="Poppins Bold" charset="1" panose="00000800000000000000"/>
      <p:regular r:id="rId15"/>
    </p:embeddedFont>
    <p:embeddedFont>
      <p:font typeface="Poppins Italics" charset="1" panose="00000500000000000000"/>
      <p:regular r:id="rId16"/>
    </p:embeddedFont>
    <p:embeddedFont>
      <p:font typeface="Poppins Bold Italics" charset="1" panose="000008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aAD6KpEJw_8.mp3>
</file>

<file path=ppt/media/image1.png>
</file>

<file path=ppt/media/image2.sv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jpeg" Type="http://schemas.openxmlformats.org/officeDocument/2006/relationships/image"/><Relationship Id="rId7" Target="../media/aAD6KpEJw_8.mp3" Type="http://schemas.microsoft.com/office/2007/relationships/media"/><Relationship Id="rId8" Target="../media/aAD6KpEJw_8.mp3" Type="http://schemas.openxmlformats.org/officeDocument/2006/relationships/audio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587657" y="1028700"/>
            <a:ext cx="13962072" cy="856922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807078" y="800100"/>
            <a:ext cx="5523230" cy="162140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7371282" y="3699587"/>
            <a:ext cx="3806371" cy="156088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859081" y="885825"/>
            <a:ext cx="1419225" cy="90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382317"/>
                </a:solidFill>
                <a:latin typeface="Poppins Bold"/>
              </a:rPr>
              <a:t>Kuis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914173" y="2623262"/>
            <a:ext cx="6014316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220E08"/>
                </a:solidFill>
                <a:latin typeface="Josefin Sans Regular"/>
              </a:rPr>
              <a:t>4. Aksara ikii wacane...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914173" y="5713009"/>
            <a:ext cx="2914218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220E08"/>
                </a:solidFill>
                <a:latin typeface="Josefin Sans Regular"/>
              </a:rPr>
              <a:t>A. Trampil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914173" y="7212397"/>
            <a:ext cx="2629298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220E08"/>
                </a:solidFill>
                <a:latin typeface="Josefin Sans Regular"/>
              </a:rPr>
              <a:t>B. Srampil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12680" y="5713009"/>
            <a:ext cx="2600400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220E08"/>
                </a:solidFill>
                <a:latin typeface="Josefin Sans Regular"/>
              </a:rPr>
              <a:t>C. Krambil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12680" y="7212397"/>
            <a:ext cx="2600400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220E08"/>
                </a:solidFill>
                <a:latin typeface="Josefin Sans Regular"/>
              </a:rPr>
              <a:t>D. Trampol</a:t>
            </a:r>
          </a:p>
        </p:txBody>
      </p:sp>
      <p:pic>
        <p:nvPicPr>
          <p:cNvPr name="Picture 11" id="11">
            <a:hlinkClick action="ppaction://media"/>
          </p:cNvPr>
          <p:cNvPicPr>
            <a:picLocks noChangeAspect="true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cmd cmd="playFrom(0.0)">
              <p:cBhvr>
                <p:cTn/>
                <p:tgtEl>
                  <p:spTgt spid="11"/>
                </p:tgtEl>
              </p:cBhvr>
            </p:cmd>
            <p:audio>
              <p:cMediaNode vol="50000" showWhenStopped="false">
                <p:cTn repeatCount="indefinite"/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587657" y="1028700"/>
            <a:ext cx="13962072" cy="856922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807078" y="800100"/>
            <a:ext cx="5523230" cy="162140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6935891" y="3699587"/>
            <a:ext cx="4416219" cy="156628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859081" y="885825"/>
            <a:ext cx="1419225" cy="90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382317"/>
                </a:solidFill>
                <a:latin typeface="Poppins Bold"/>
              </a:rPr>
              <a:t>Kuis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914173" y="2623262"/>
            <a:ext cx="6014316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220E08"/>
                </a:solidFill>
                <a:latin typeface="Josefin Sans Regular"/>
              </a:rPr>
              <a:t>5. Aksara ikii wacane...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47966" y="5713009"/>
            <a:ext cx="4364133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220E08"/>
                </a:solidFill>
                <a:latin typeface="Josefin Sans Regular"/>
              </a:rPr>
              <a:t>A. ngumbah sepur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547966" y="7212397"/>
            <a:ext cx="4364133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220E08"/>
                </a:solidFill>
                <a:latin typeface="Josefin Sans Regular"/>
              </a:rPr>
              <a:t>B. nunggang sepur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12680" y="5713009"/>
            <a:ext cx="4165104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220E08"/>
                </a:solidFill>
                <a:latin typeface="Josefin Sans Regular"/>
              </a:rPr>
              <a:t>C. numpak sepur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12680" y="7212397"/>
            <a:ext cx="4431437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220E08"/>
                </a:solidFill>
                <a:latin typeface="Josefin Sans Regular"/>
              </a:rPr>
              <a:t>D. nonton sepur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DAFTYM0IGX8</dc:identifier>
  <dcterms:modified xsi:type="dcterms:W3CDTF">2011-08-01T06:04:30Z</dcterms:modified>
  <cp:revision>1</cp:revision>
  <dc:title>Game Edukasi </dc:title>
</cp:coreProperties>
</file>

<file path=docProps/thumbnail.jpeg>
</file>